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sldIdLst>
    <p:sldId id="256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4660"/>
  </p:normalViewPr>
  <p:slideViewPr>
    <p:cSldViewPr>
      <p:cViewPr varScale="1">
        <p:scale>
          <a:sx n="76" d="100"/>
          <a:sy n="76" d="100"/>
        </p:scale>
        <p:origin x="108" y="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8B15-197B-4BCA-9E8D-486E981C792F}" type="datetimeFigureOut">
              <a:rPr lang="en-CA" smtClean="0"/>
              <a:t>09/11/2015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58E-E312-4888-915B-44BBEE595F48}" type="datetimeFigureOut">
              <a:rPr lang="en-CA" smtClean="0"/>
              <a:t>09/11/2015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665E-117C-4EA6-9534-2AD522AF7604}" type="datetimeFigureOut">
              <a:rPr lang="en-CA" smtClean="0"/>
              <a:t>09/11/2015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7780-D5E8-400A-9CAB-09DD299C46AC}" type="datetimeFigureOut">
              <a:rPr lang="en-CA" smtClean="0"/>
              <a:t>09/11/2015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5656" y="2390800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b="1" spc="-150" dirty="0" smtClean="0"/>
              <a:t>Food want and needs</a:t>
            </a:r>
            <a:endParaRPr lang="en-US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29849" y="2780928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2555776" cy="1876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09" y="72310"/>
            <a:ext cx="8536230" cy="6146151"/>
          </a:xfrm>
          <a:prstGeom prst="rect">
            <a:avLst/>
          </a:prstGeom>
        </p:spPr>
      </p:pic>
      <p:pic>
        <p:nvPicPr>
          <p:cNvPr id="7" name="Picture 6" descr="water_bottle1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2" y="428626"/>
            <a:ext cx="1290811" cy="1272182"/>
          </a:xfrm>
          <a:prstGeom prst="rect">
            <a:avLst/>
          </a:prstGeom>
        </p:spPr>
      </p:pic>
      <p:pic>
        <p:nvPicPr>
          <p:cNvPr id="8" name="Picture 7" descr="Sod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68" y="485593"/>
            <a:ext cx="654126" cy="1010047"/>
          </a:xfrm>
          <a:prstGeom prst="rect">
            <a:avLst/>
          </a:prstGeom>
        </p:spPr>
      </p:pic>
      <p:pic>
        <p:nvPicPr>
          <p:cNvPr id="9" name="Picture 8" descr="Food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519" y="344165"/>
            <a:ext cx="996167" cy="1218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94" y="2286438"/>
            <a:ext cx="1610715" cy="813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6" y="3545343"/>
            <a:ext cx="1105108" cy="1105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0946" y="4836036"/>
            <a:ext cx="641921" cy="12052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97" y="3705533"/>
            <a:ext cx="1159346" cy="784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73" y="2226739"/>
            <a:ext cx="1062916" cy="8731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444" y="2279809"/>
            <a:ext cx="1351415" cy="7624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767" y="4964759"/>
            <a:ext cx="1028016" cy="939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76893" y="5013176"/>
            <a:ext cx="983828" cy="1028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7736" y="3556290"/>
            <a:ext cx="722142" cy="1083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1032" y="2226739"/>
            <a:ext cx="1116778" cy="868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6321" y="3639896"/>
            <a:ext cx="1201623" cy="8206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37433" y="5067643"/>
            <a:ext cx="970983" cy="964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6826" y="689664"/>
            <a:ext cx="828475" cy="75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4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Incised901 Lt BT</vt:lpstr>
      <vt:lpstr>Custom Design</vt:lpstr>
      <vt:lpstr>subtitle/title slide</vt:lpstr>
      <vt:lpstr>info slide</vt:lpstr>
      <vt:lpstr>1_Custom Design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63</cp:revision>
  <dcterms:created xsi:type="dcterms:W3CDTF">2015-05-19T15:54:27Z</dcterms:created>
  <dcterms:modified xsi:type="dcterms:W3CDTF">2015-11-09T18:34:35Z</dcterms:modified>
</cp:coreProperties>
</file>